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8"/>
    </p:cViewPr>
  </p:sorterViewPr>
  <p:notesViewPr>
    <p:cSldViewPr>
      <p:cViewPr varScale="1">
        <p:scale>
          <a:sx n="68" d="100"/>
          <a:sy n="68" d="100"/>
        </p:scale>
        <p:origin x="-258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F3D7B-287D-4553-9176-EB486C447EE0}" type="datetimeFigureOut">
              <a:rPr lang="tr-TR" smtClean="0"/>
              <a:t>15.04.2022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BBF68-6AB8-46AA-B528-02DBD0D305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5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9F2D1-759D-4C80-A121-F8F2A2B44AC7}" type="datetime1">
              <a:rPr lang="tr-TR" smtClean="0"/>
              <a:t>15.04.2022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64D9-28EB-4769-8E1A-CBFD9EBAD77B}" type="datetime1">
              <a:rPr lang="tr-TR" smtClean="0"/>
              <a:t>15.04.2022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0BB7-CB37-4FDB-87DC-C0A00B79FE51}" type="datetime1">
              <a:rPr lang="tr-TR" smtClean="0"/>
              <a:t>15.04.2022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882E2-B78B-4DBD-BB5E-F59962A7CFF7}" type="datetime1">
              <a:rPr lang="tr-TR" smtClean="0"/>
              <a:t>15.04.2022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F1DA6-FC5A-4118-A5C8-5FF0735AE326}" type="datetime1">
              <a:rPr lang="tr-TR" smtClean="0"/>
              <a:t>15.04.2022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BB6CA-1409-4400-85F2-51FB944C0D30}" type="datetime1">
              <a:rPr lang="tr-TR" smtClean="0"/>
              <a:t>15.04.2022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D11B-1118-49D6-9270-246083671997}" type="datetime1">
              <a:rPr lang="tr-TR" smtClean="0"/>
              <a:t>15.04.2022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FA85B-4867-40FE-A9BA-DAB25F39D197}" type="datetime1">
              <a:rPr lang="tr-TR" smtClean="0"/>
              <a:t>15.04.2022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10200-5B34-4CE7-94E5-B9520EAEA19D}" type="datetime1">
              <a:rPr lang="tr-TR" smtClean="0"/>
              <a:t>15.04.2022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5926-4671-4F13-AEA1-80D2B394B21D}" type="datetime1">
              <a:rPr lang="tr-TR" smtClean="0"/>
              <a:t>15.04.2022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33653-EBC8-4028-B118-28ECD4D92261}" type="datetime1">
              <a:rPr lang="tr-TR" smtClean="0"/>
              <a:t>15.04.2022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29B5-E4A2-4C94-AF72-A32493917F70}" type="datetime1">
              <a:rPr lang="tr-TR" smtClean="0"/>
              <a:t>15.04.2022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2.wdp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13.wdp"/><Relationship Id="rId5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5.wdp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english.britishcouncil.org/skills/listening/a1-listening/meeting-other-students" TargetMode="External"/><Relationship Id="rId7" Type="http://schemas.openxmlformats.org/officeDocument/2006/relationships/hyperlink" Target="https://learnenglishteens.britishcouncil.org/grammar/a1-a2-grammar/present-simple" TargetMode="External"/><Relationship Id="rId2" Type="http://schemas.openxmlformats.org/officeDocument/2006/relationships/hyperlink" Target="https://learnenglish.britishcouncil.org/skills/listening/a1-listening/meeting-people-at-a-dinn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91p6pTPpSY&amp;list=PLD_5T89Ssbn0FbigKmfNXTbQ-bRnWzI57&amp;index=7" TargetMode="External"/><Relationship Id="rId5" Type="http://schemas.openxmlformats.org/officeDocument/2006/relationships/hyperlink" Target="https://www.youtube.com/watch?v=Ln5qotRMJvI" TargetMode="External"/><Relationship Id="rId4" Type="http://schemas.openxmlformats.org/officeDocument/2006/relationships/hyperlink" Target="https://learnenglish.britishcouncil.org/skills/listening/a1-listening/meeting-a-new-team-memb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4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6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9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415928" y="2209931"/>
            <a:ext cx="5040560" cy="1093571"/>
          </a:xfrm>
        </p:spPr>
        <p:txBody>
          <a:bodyPr/>
          <a:lstStyle/>
          <a:p>
            <a:r>
              <a:rPr lang="tr-TR" dirty="0" smtClean="0"/>
              <a:t>WEEK-1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 smtClean="0"/>
              <a:t>OCE SPEAKING 2021 </a:t>
            </a:r>
            <a:r>
              <a:rPr lang="tr-TR" dirty="0" err="1" smtClean="0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</a:t>
            </a:fld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96" y="3573016"/>
            <a:ext cx="4392488" cy="201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4" y="483216"/>
            <a:ext cx="2645869" cy="3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7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88" y="548680"/>
            <a:ext cx="8298152" cy="232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03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90434" y="5044570"/>
            <a:ext cx="609600" cy="609600"/>
          </a:xfrm>
          <a:prstGeom prst="rect">
            <a:avLst/>
          </a:prstGeom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0" y="3290420"/>
            <a:ext cx="8301888" cy="1473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4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5" y="836712"/>
            <a:ext cx="7934203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04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95586" y="50684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12</a:t>
            </a:fld>
            <a:endParaRPr lang="tr-T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24744"/>
            <a:ext cx="7880650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05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3928" y="2636912"/>
            <a:ext cx="609600" cy="609600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5" y="3796930"/>
            <a:ext cx="7767958" cy="1432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5940152" y="2636912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SELF STUDY.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27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13</a:t>
            </a:fld>
            <a:endParaRPr lang="tr-TR"/>
          </a:p>
        </p:txBody>
      </p:sp>
      <p:pic>
        <p:nvPicPr>
          <p:cNvPr id="7" name="006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7150" y="4762096"/>
            <a:ext cx="609600" cy="609600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8" y="547176"/>
            <a:ext cx="881716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25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2400" dirty="0" smtClean="0">
                <a:latin typeface="Bahnschrift Condensed" pitchFamily="34" charset="0"/>
              </a:rPr>
              <a:t>HERE ARE SOME WEBSITES TO VISIT AND STUDY FOR BETTER. </a:t>
            </a:r>
            <a:br>
              <a:rPr lang="tr-TR" sz="2400" dirty="0" smtClean="0">
                <a:latin typeface="Bahnschrift Condensed" pitchFamily="34" charset="0"/>
              </a:rPr>
            </a:br>
            <a:r>
              <a:rPr lang="tr-TR" sz="2400" dirty="0" smtClean="0">
                <a:latin typeface="Bahnschrift Condensed" pitchFamily="34" charset="0"/>
              </a:rPr>
              <a:t>REMEMBER! </a:t>
            </a:r>
            <a:r>
              <a:rPr lang="tr-TR" sz="3200" b="1" i="1" u="sng" dirty="0" smtClean="0">
                <a:solidFill>
                  <a:srgbClr val="00B050"/>
                </a:solidFill>
                <a:latin typeface="Bahnschrift Condensed" pitchFamily="34" charset="0"/>
              </a:rPr>
              <a:t>PRACTICE MAKES IT PERFECT!</a:t>
            </a:r>
            <a:endParaRPr lang="tr-TR" sz="3200" b="1" i="1" u="sng" dirty="0">
              <a:solidFill>
                <a:srgbClr val="00B050"/>
              </a:solidFill>
              <a:latin typeface="Bahnschrift Condensed" pitchFamily="34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learnenglish.britishcouncil.org/skills/listening/a1-listening/meeting-people-at-a-dinner</a:t>
            </a:r>
            <a:r>
              <a:rPr lang="tr-TR" dirty="0" smtClean="0"/>
              <a:t> </a:t>
            </a:r>
          </a:p>
          <a:p>
            <a:endParaRPr lang="tr-TR" dirty="0"/>
          </a:p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learnenglish.britishcouncil.org/skills/listening/a1-listening/meeting-other-students</a:t>
            </a:r>
            <a:r>
              <a:rPr lang="tr-TR" dirty="0" smtClean="0"/>
              <a:t> </a:t>
            </a:r>
          </a:p>
          <a:p>
            <a:endParaRPr lang="tr-TR" dirty="0"/>
          </a:p>
          <a:p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learnenglish.britishcouncil.org/skills/listening/a1-listening/meeting-a-new-team-member</a:t>
            </a:r>
            <a:endParaRPr lang="tr-TR" dirty="0" smtClean="0"/>
          </a:p>
          <a:p>
            <a:endParaRPr lang="tr-TR" dirty="0"/>
          </a:p>
          <a:p>
            <a:r>
              <a:rPr lang="tr-TR" dirty="0">
                <a:solidFill>
                  <a:srgbClr val="FF0000"/>
                </a:solidFill>
                <a:hlinkClick r:id="rId5"/>
              </a:rPr>
              <a:t>https://</a:t>
            </a:r>
            <a:r>
              <a:rPr lang="tr-TR" dirty="0" smtClean="0">
                <a:solidFill>
                  <a:srgbClr val="FF0000"/>
                </a:solidFill>
                <a:hlinkClick r:id="rId5"/>
              </a:rPr>
              <a:t>www.youtube.com/watch?v=Ln5qotRMJvI</a:t>
            </a:r>
            <a:r>
              <a:rPr lang="tr-TR" dirty="0" smtClean="0">
                <a:solidFill>
                  <a:srgbClr val="FF0000"/>
                </a:solidFill>
              </a:rPr>
              <a:t> ***</a:t>
            </a:r>
          </a:p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  <a:hlinkClick r:id="rId6"/>
              </a:rPr>
              <a:t>https://</a:t>
            </a:r>
            <a:r>
              <a:rPr lang="tr-TR" dirty="0" smtClean="0">
                <a:solidFill>
                  <a:srgbClr val="FF0000"/>
                </a:solidFill>
                <a:hlinkClick r:id="rId6"/>
              </a:rPr>
              <a:t>www.youtube.com/watch?v=T91p6pTPpSY&amp;list=PLD_5T89Ssbn0FbigKmfNXTbQ-bRnWzI57&amp;index=7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***</a:t>
            </a: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>
                <a:solidFill>
                  <a:srgbClr val="FF0000"/>
                </a:solidFill>
                <a:hlinkClick r:id="rId7"/>
              </a:rPr>
              <a:t>https://</a:t>
            </a:r>
            <a:r>
              <a:rPr lang="tr-TR" dirty="0" smtClean="0">
                <a:solidFill>
                  <a:srgbClr val="FF0000"/>
                </a:solidFill>
                <a:hlinkClick r:id="rId7"/>
              </a:rPr>
              <a:t>learnenglishteens.britishcouncil.org/grammar/a1-a2-grammar/present-simple</a:t>
            </a:r>
            <a:r>
              <a:rPr lang="tr-TR" dirty="0" smtClean="0">
                <a:solidFill>
                  <a:srgbClr val="FF0000"/>
                </a:solidFill>
              </a:rPr>
              <a:t>  (</a:t>
            </a:r>
            <a:r>
              <a:rPr lang="tr-TR" dirty="0" err="1" smtClean="0">
                <a:solidFill>
                  <a:srgbClr val="FF0000"/>
                </a:solidFill>
              </a:rPr>
              <a:t>this</a:t>
            </a:r>
            <a:r>
              <a:rPr lang="tr-TR" dirty="0" smtClean="0">
                <a:solidFill>
                  <a:srgbClr val="FF0000"/>
                </a:solidFill>
              </a:rPr>
              <a:t> is </a:t>
            </a:r>
            <a:r>
              <a:rPr lang="tr-TR" dirty="0" err="1" smtClean="0">
                <a:solidFill>
                  <a:srgbClr val="FF0000"/>
                </a:solidFill>
              </a:rPr>
              <a:t>for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grammar</a:t>
            </a:r>
            <a:r>
              <a:rPr lang="tr-TR" dirty="0" smtClean="0">
                <a:solidFill>
                  <a:srgbClr val="FF0000"/>
                </a:solidFill>
              </a:rPr>
              <a:t>, </a:t>
            </a:r>
            <a:r>
              <a:rPr lang="tr-TR" dirty="0" err="1" smtClean="0">
                <a:solidFill>
                  <a:srgbClr val="FF0000"/>
                </a:solidFill>
              </a:rPr>
              <a:t>topic</a:t>
            </a:r>
            <a:r>
              <a:rPr lang="tr-TR" dirty="0" smtClean="0">
                <a:solidFill>
                  <a:srgbClr val="FF0000"/>
                </a:solidFill>
              </a:rPr>
              <a:t> 1- </a:t>
            </a:r>
            <a:r>
              <a:rPr lang="tr-TR" dirty="0" err="1" smtClean="0">
                <a:solidFill>
                  <a:srgbClr val="FF0000"/>
                </a:solidFill>
              </a:rPr>
              <a:t>present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err="1" smtClean="0">
                <a:solidFill>
                  <a:srgbClr val="FF0000"/>
                </a:solidFill>
              </a:rPr>
              <a:t>simple</a:t>
            </a:r>
            <a:r>
              <a:rPr lang="tr-TR" smtClean="0">
                <a:solidFill>
                  <a:srgbClr val="FF0000"/>
                </a:solidFill>
              </a:rPr>
              <a:t>.) 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SPEAKING ADVANCED LEVEL</a:t>
            </a:r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206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9" y="332655"/>
            <a:ext cx="7726175" cy="2743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9" y="3429000"/>
            <a:ext cx="7949113" cy="174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0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764703"/>
            <a:ext cx="6893860" cy="345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0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9694" y="4581128"/>
            <a:ext cx="609600" cy="6096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4096961" y="5544427"/>
            <a:ext cx="107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0.09-0.46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250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3" name="00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7824" y="4156522"/>
            <a:ext cx="609600" cy="6096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3485256" y="5188550"/>
            <a:ext cx="123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0.48-1.23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9" y="692696"/>
            <a:ext cx="7741556" cy="346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45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pic>
        <p:nvPicPr>
          <p:cNvPr id="3" name="00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5836" y="3851722"/>
            <a:ext cx="609600" cy="6096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3485256" y="5188550"/>
            <a:ext cx="123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1.24-1.52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5" y="620688"/>
            <a:ext cx="7935171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65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pic>
        <p:nvPicPr>
          <p:cNvPr id="3" name="00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5836" y="3851722"/>
            <a:ext cx="609600" cy="60960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3485256" y="5188550"/>
            <a:ext cx="123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1.53-2.27</a:t>
            </a:r>
            <a:endParaRPr lang="tr-T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18" y="588534"/>
            <a:ext cx="820543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334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1452"/>
            <a:ext cx="6552728" cy="508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001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6200" y="27089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46494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9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dirty="0"/>
              <a:t>OCE SPEAKING 2021 </a:t>
            </a:r>
            <a:r>
              <a:rPr lang="tr-TR" dirty="0" err="1"/>
              <a:t>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pic>
        <p:nvPicPr>
          <p:cNvPr id="2" name="002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6736" y="2743677"/>
            <a:ext cx="609600" cy="609600"/>
          </a:xfrm>
          <a:prstGeom prst="rect">
            <a:avLst/>
          </a:prstGeom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62363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48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119</Words>
  <Application>Microsoft Office PowerPoint</Application>
  <PresentationFormat>Ekran Gösterisi (4:3)</PresentationFormat>
  <Paragraphs>46</Paragraphs>
  <Slides>14</Slides>
  <Notes>0</Notes>
  <HiddenSlides>0</HiddenSlides>
  <MMClips>10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5" baseType="lpstr">
      <vt:lpstr>Ofis Teması</vt:lpstr>
      <vt:lpstr>WEEK-1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HERE ARE SOME WEBSITES TO VISIT AND STUDY FOR BETTER.  REMEMBER! PRACTICE MAKES IT PERFECT!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WEEK-1</dc:title>
  <dc:creator>Muhammed İlker Kabakcı</dc:creator>
  <cp:lastModifiedBy>hp</cp:lastModifiedBy>
  <cp:revision>28</cp:revision>
  <dcterms:created xsi:type="dcterms:W3CDTF">2021-02-23T08:26:56Z</dcterms:created>
  <dcterms:modified xsi:type="dcterms:W3CDTF">2022-04-14T22:03:18Z</dcterms:modified>
</cp:coreProperties>
</file>